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12192000" cy="6858000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64" d="100"/>
          <a:sy n="64" d="100"/>
        </p:scale>
        <p:origin x="64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DE71268B-8AC2-4239-8FAF-7C144C210720}" type="datetimeFigureOut">
              <a:rPr lang="en-US"/>
              <a:t>2/7/2026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F5AD8362-6D63-40AC-BAA9-90C3AE6D5875}" type="datetimeFigureOut">
              <a:rPr lang="en-US"/>
              <a:t>2/7/2026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382387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 smtClean="0"/>
              <a:t>2/7/2026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 smtClean="0"/>
              <a:t>2/7/2026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2/7/2026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2/7/2026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 smtClean="0"/>
              <a:t>2/7/2026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 smtClean="0"/>
              <a:t>2/7/2026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 smtClean="0"/>
              <a:t>2/7/2026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 smtClean="0"/>
              <a:t>2/7/2026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 smtClean="0"/>
              <a:t>2/7/2026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 smtClean="0"/>
              <a:t>2/7/2026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2/7/2026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tif"/><Relationship Id="rId5" Type="http://schemas.openxmlformats.org/officeDocument/2006/relationships/image" Target="../media/image6.tif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6.tif"/><Relationship Id="rId4" Type="http://schemas.openxmlformats.org/officeDocument/2006/relationships/image" Target="../media/image7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6.tif"/><Relationship Id="rId4" Type="http://schemas.openxmlformats.org/officeDocument/2006/relationships/image" Target="../media/image7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5"/>
          <p:cNvSpPr>
            <a:spLocks noChangeArrowheads="1"/>
          </p:cNvSpPr>
          <p:nvPr/>
        </p:nvSpPr>
        <p:spPr bwMode="auto">
          <a:xfrm>
            <a:off x="200024" y="2402784"/>
            <a:ext cx="11859703" cy="249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ABSTRACT </a:t>
            </a: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TITLE</a:t>
            </a:r>
          </a:p>
          <a:p>
            <a:pPr algn="ctr">
              <a:defRPr/>
            </a:pP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First slide should be mandatory in this template</a:t>
            </a:r>
          </a:p>
          <a:p>
            <a:pPr algn="ctr">
              <a:defRPr/>
            </a:pPr>
            <a:endParaRPr lang="en-US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1557876" y="4261103"/>
            <a:ext cx="9144000" cy="115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2060"/>
                </a:solidFill>
              </a:rPr>
              <a:t>Author Name</a:t>
            </a:r>
          </a:p>
          <a:p>
            <a:pPr algn="ctr">
              <a:defRPr/>
            </a:pPr>
            <a:endParaRPr lang="en-US" sz="900" b="1" dirty="0" smtClean="0"/>
          </a:p>
          <a:p>
            <a:pPr algn="ctr">
              <a:defRPr/>
            </a:pPr>
            <a:r>
              <a:rPr lang="en-US" sz="1600" b="1" dirty="0" smtClean="0"/>
              <a:t>Affiliation</a:t>
            </a:r>
          </a:p>
          <a:p>
            <a:pPr algn="ctr">
              <a:defRPr/>
            </a:pPr>
            <a:r>
              <a:rPr lang="en-US" sz="1600" b="1" dirty="0" smtClean="0"/>
              <a:t>Email address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0004" y="76200"/>
            <a:ext cx="12046874" cy="1726331"/>
            <a:chOff x="70004" y="76200"/>
            <a:chExt cx="12046874" cy="172633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04" y="76200"/>
              <a:ext cx="1065665" cy="10800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617" y="76200"/>
              <a:ext cx="1050042" cy="10800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893" y="76200"/>
              <a:ext cx="4017966" cy="10800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8093" y="76200"/>
              <a:ext cx="1075200" cy="1080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5328" y="76200"/>
              <a:ext cx="971550" cy="108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370114" y="1156200"/>
              <a:ext cx="55195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23 – 26 February 2026</a:t>
              </a:r>
            </a:p>
            <a:p>
              <a:pPr algn="ctr"/>
              <a:r>
                <a:rPr lang="en-I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CSIR-National Institute of Oceanography, Goa, India.</a:t>
              </a:r>
              <a:endParaRPr lang="en-IN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29999" y="6488668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Theme  Name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76548" y="6488668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Session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Title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9005595" y="6400721"/>
            <a:ext cx="3061837" cy="360000"/>
            <a:chOff x="8672220" y="6372146"/>
            <a:chExt cx="3061837" cy="360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2220" y="6372146"/>
              <a:ext cx="1339322" cy="360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9337" y="6372146"/>
              <a:ext cx="355221" cy="36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86357" y="6372146"/>
              <a:ext cx="347700" cy="36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0162" y="6372146"/>
              <a:ext cx="358400" cy="36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2353" y="6372146"/>
              <a:ext cx="350014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212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9005595" y="6400721"/>
            <a:ext cx="3061837" cy="360000"/>
            <a:chOff x="8672220" y="6372146"/>
            <a:chExt cx="3061837" cy="360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2220" y="6372146"/>
              <a:ext cx="1339322" cy="360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9337" y="6372146"/>
              <a:ext cx="355221" cy="36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86357" y="6372146"/>
              <a:ext cx="347700" cy="36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0162" y="6372146"/>
              <a:ext cx="358400" cy="36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2353" y="6372146"/>
              <a:ext cx="350014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6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painting presentation (widescreen)</Template>
  <TotalTime>114</TotalTime>
  <Words>33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Georgia</vt:lpstr>
      <vt:lpstr>Times New Roman</vt:lpstr>
      <vt:lpstr>Ocean 16x9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Dell</dc:creator>
  <cp:lastModifiedBy>acer</cp:lastModifiedBy>
  <cp:revision>12</cp:revision>
  <cp:lastPrinted>2025-08-18T07:13:34Z</cp:lastPrinted>
  <dcterms:created xsi:type="dcterms:W3CDTF">2025-08-18T05:18:20Z</dcterms:created>
  <dcterms:modified xsi:type="dcterms:W3CDTF">2026-02-07T08:57:10Z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